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386800" cy="30279975"/>
  <p:notesSz cx="6858000" cy="9144000"/>
  <p:defaultTextStyle>
    <a:defPPr>
      <a:defRPr lang="fr-FR"/>
    </a:defPPr>
    <a:lvl1pPr marL="0" algn="l" defTabSz="2952190" rtl="0" eaLnBrk="1" latinLnBrk="0" hangingPunct="1">
      <a:defRPr sz="5800" kern="1200">
        <a:solidFill>
          <a:schemeClr val="tx1"/>
        </a:solidFill>
        <a:latin typeface="+mn-lt"/>
        <a:ea typeface="+mn-ea"/>
        <a:cs typeface="+mn-cs"/>
      </a:defRPr>
    </a:lvl1pPr>
    <a:lvl2pPr marL="1476095" algn="l" defTabSz="2952190" rtl="0" eaLnBrk="1" latinLnBrk="0" hangingPunct="1">
      <a:defRPr sz="5800" kern="1200">
        <a:solidFill>
          <a:schemeClr val="tx1"/>
        </a:solidFill>
        <a:latin typeface="+mn-lt"/>
        <a:ea typeface="+mn-ea"/>
        <a:cs typeface="+mn-cs"/>
      </a:defRPr>
    </a:lvl2pPr>
    <a:lvl3pPr marL="2952190" algn="l" defTabSz="2952190" rtl="0" eaLnBrk="1" latinLnBrk="0" hangingPunct="1">
      <a:defRPr sz="5800" kern="1200">
        <a:solidFill>
          <a:schemeClr val="tx1"/>
        </a:solidFill>
        <a:latin typeface="+mn-lt"/>
        <a:ea typeface="+mn-ea"/>
        <a:cs typeface="+mn-cs"/>
      </a:defRPr>
    </a:lvl3pPr>
    <a:lvl4pPr marL="4428285" algn="l" defTabSz="2952190" rtl="0" eaLnBrk="1" latinLnBrk="0" hangingPunct="1">
      <a:defRPr sz="5800" kern="1200">
        <a:solidFill>
          <a:schemeClr val="tx1"/>
        </a:solidFill>
        <a:latin typeface="+mn-lt"/>
        <a:ea typeface="+mn-ea"/>
        <a:cs typeface="+mn-cs"/>
      </a:defRPr>
    </a:lvl4pPr>
    <a:lvl5pPr marL="5904379" algn="l" defTabSz="2952190" rtl="0" eaLnBrk="1" latinLnBrk="0" hangingPunct="1">
      <a:defRPr sz="5800" kern="1200">
        <a:solidFill>
          <a:schemeClr val="tx1"/>
        </a:solidFill>
        <a:latin typeface="+mn-lt"/>
        <a:ea typeface="+mn-ea"/>
        <a:cs typeface="+mn-cs"/>
      </a:defRPr>
    </a:lvl5pPr>
    <a:lvl6pPr marL="7380474" algn="l" defTabSz="2952190" rtl="0" eaLnBrk="1" latinLnBrk="0" hangingPunct="1">
      <a:defRPr sz="5800" kern="1200">
        <a:solidFill>
          <a:schemeClr val="tx1"/>
        </a:solidFill>
        <a:latin typeface="+mn-lt"/>
        <a:ea typeface="+mn-ea"/>
        <a:cs typeface="+mn-cs"/>
      </a:defRPr>
    </a:lvl6pPr>
    <a:lvl7pPr marL="8856568" algn="l" defTabSz="2952190" rtl="0" eaLnBrk="1" latinLnBrk="0" hangingPunct="1">
      <a:defRPr sz="5800" kern="1200">
        <a:solidFill>
          <a:schemeClr val="tx1"/>
        </a:solidFill>
        <a:latin typeface="+mn-lt"/>
        <a:ea typeface="+mn-ea"/>
        <a:cs typeface="+mn-cs"/>
      </a:defRPr>
    </a:lvl7pPr>
    <a:lvl8pPr marL="10332663" algn="l" defTabSz="2952190" rtl="0" eaLnBrk="1" latinLnBrk="0" hangingPunct="1">
      <a:defRPr sz="5800" kern="1200">
        <a:solidFill>
          <a:schemeClr val="tx1"/>
        </a:solidFill>
        <a:latin typeface="+mn-lt"/>
        <a:ea typeface="+mn-ea"/>
        <a:cs typeface="+mn-cs"/>
      </a:defRPr>
    </a:lvl8pPr>
    <a:lvl9pPr marL="11808758" algn="l" defTabSz="2952190"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7382" autoAdjust="0"/>
    <p:restoredTop sz="94700" autoAdjust="0"/>
  </p:normalViewPr>
  <p:slideViewPr>
    <p:cSldViewPr>
      <p:cViewPr>
        <p:scale>
          <a:sx n="40" d="100"/>
          <a:sy n="40" d="100"/>
        </p:scale>
        <p:origin x="-2604" y="-72"/>
      </p:cViewPr>
      <p:guideLst>
        <p:guide orient="horz" pos="9537"/>
        <p:guide pos="6736"/>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604010" y="9406430"/>
            <a:ext cx="18178780" cy="6490568"/>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3208020" y="17158653"/>
            <a:ext cx="14970760" cy="7738216"/>
          </a:xfrm>
        </p:spPr>
        <p:txBody>
          <a:bodyPr/>
          <a:lstStyle>
            <a:lvl1pPr marL="0" indent="0" algn="ctr">
              <a:buNone/>
              <a:defRPr>
                <a:solidFill>
                  <a:schemeClr val="tx1">
                    <a:tint val="75000"/>
                  </a:schemeClr>
                </a:solidFill>
              </a:defRPr>
            </a:lvl1pPr>
            <a:lvl2pPr marL="1476095" indent="0" algn="ctr">
              <a:buNone/>
              <a:defRPr>
                <a:solidFill>
                  <a:schemeClr val="tx1">
                    <a:tint val="75000"/>
                  </a:schemeClr>
                </a:solidFill>
              </a:defRPr>
            </a:lvl2pPr>
            <a:lvl3pPr marL="2952190" indent="0" algn="ctr">
              <a:buNone/>
              <a:defRPr>
                <a:solidFill>
                  <a:schemeClr val="tx1">
                    <a:tint val="75000"/>
                  </a:schemeClr>
                </a:solidFill>
              </a:defRPr>
            </a:lvl3pPr>
            <a:lvl4pPr marL="4428285" indent="0" algn="ctr">
              <a:buNone/>
              <a:defRPr>
                <a:solidFill>
                  <a:schemeClr val="tx1">
                    <a:tint val="75000"/>
                  </a:schemeClr>
                </a:solidFill>
              </a:defRPr>
            </a:lvl4pPr>
            <a:lvl5pPr marL="5904379" indent="0" algn="ctr">
              <a:buNone/>
              <a:defRPr>
                <a:solidFill>
                  <a:schemeClr val="tx1">
                    <a:tint val="75000"/>
                  </a:schemeClr>
                </a:solidFill>
              </a:defRPr>
            </a:lvl5pPr>
            <a:lvl6pPr marL="7380474" indent="0" algn="ctr">
              <a:buNone/>
              <a:defRPr>
                <a:solidFill>
                  <a:schemeClr val="tx1">
                    <a:tint val="75000"/>
                  </a:schemeClr>
                </a:solidFill>
              </a:defRPr>
            </a:lvl6pPr>
            <a:lvl7pPr marL="8856568" indent="0" algn="ctr">
              <a:buNone/>
              <a:defRPr>
                <a:solidFill>
                  <a:schemeClr val="tx1">
                    <a:tint val="75000"/>
                  </a:schemeClr>
                </a:solidFill>
              </a:defRPr>
            </a:lvl7pPr>
            <a:lvl8pPr marL="10332663" indent="0" algn="ctr">
              <a:buNone/>
              <a:defRPr>
                <a:solidFill>
                  <a:schemeClr val="tx1">
                    <a:tint val="75000"/>
                  </a:schemeClr>
                </a:solidFill>
              </a:defRPr>
            </a:lvl8pPr>
            <a:lvl9pPr marL="11808758"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15505430" y="1212610"/>
            <a:ext cx="4812030" cy="25836110"/>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1069341" y="1212610"/>
            <a:ext cx="14079643" cy="2583611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689410" y="19457692"/>
            <a:ext cx="18178780" cy="6013944"/>
          </a:xfrm>
        </p:spPr>
        <p:txBody>
          <a:bodyPr anchor="t"/>
          <a:lstStyle>
            <a:lvl1pPr algn="l">
              <a:defRPr sz="129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1689410" y="12833949"/>
            <a:ext cx="18178780" cy="6623742"/>
          </a:xfrm>
        </p:spPr>
        <p:txBody>
          <a:bodyPr anchor="b"/>
          <a:lstStyle>
            <a:lvl1pPr marL="0" indent="0">
              <a:buNone/>
              <a:defRPr sz="6400">
                <a:solidFill>
                  <a:schemeClr val="tx1">
                    <a:tint val="75000"/>
                  </a:schemeClr>
                </a:solidFill>
              </a:defRPr>
            </a:lvl1pPr>
            <a:lvl2pPr marL="1476095" indent="0">
              <a:buNone/>
              <a:defRPr sz="5800">
                <a:solidFill>
                  <a:schemeClr val="tx1">
                    <a:tint val="75000"/>
                  </a:schemeClr>
                </a:solidFill>
              </a:defRPr>
            </a:lvl2pPr>
            <a:lvl3pPr marL="2952190" indent="0">
              <a:buNone/>
              <a:defRPr sz="5200">
                <a:solidFill>
                  <a:schemeClr val="tx1">
                    <a:tint val="75000"/>
                  </a:schemeClr>
                </a:solidFill>
              </a:defRPr>
            </a:lvl3pPr>
            <a:lvl4pPr marL="4428285" indent="0">
              <a:buNone/>
              <a:defRPr sz="4500">
                <a:solidFill>
                  <a:schemeClr val="tx1">
                    <a:tint val="75000"/>
                  </a:schemeClr>
                </a:solidFill>
              </a:defRPr>
            </a:lvl4pPr>
            <a:lvl5pPr marL="5904379" indent="0">
              <a:buNone/>
              <a:defRPr sz="4500">
                <a:solidFill>
                  <a:schemeClr val="tx1">
                    <a:tint val="75000"/>
                  </a:schemeClr>
                </a:solidFill>
              </a:defRPr>
            </a:lvl5pPr>
            <a:lvl6pPr marL="7380474" indent="0">
              <a:buNone/>
              <a:defRPr sz="4500">
                <a:solidFill>
                  <a:schemeClr val="tx1">
                    <a:tint val="75000"/>
                  </a:schemeClr>
                </a:solidFill>
              </a:defRPr>
            </a:lvl6pPr>
            <a:lvl7pPr marL="8856568" indent="0">
              <a:buNone/>
              <a:defRPr sz="4500">
                <a:solidFill>
                  <a:schemeClr val="tx1">
                    <a:tint val="75000"/>
                  </a:schemeClr>
                </a:solidFill>
              </a:defRPr>
            </a:lvl7pPr>
            <a:lvl8pPr marL="10332663" indent="0">
              <a:buNone/>
              <a:defRPr sz="4500">
                <a:solidFill>
                  <a:schemeClr val="tx1">
                    <a:tint val="75000"/>
                  </a:schemeClr>
                </a:solidFill>
              </a:defRPr>
            </a:lvl8pPr>
            <a:lvl9pPr marL="11808758" indent="0">
              <a:buNone/>
              <a:defRPr sz="45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1069341" y="7065328"/>
            <a:ext cx="9445837" cy="19983385"/>
          </a:xfrm>
        </p:spPr>
        <p:txBody>
          <a:bodyPr/>
          <a:lstStyle>
            <a:lvl1pPr>
              <a:defRPr sz="9000"/>
            </a:lvl1pPr>
            <a:lvl2pPr>
              <a:defRPr sz="7800"/>
            </a:lvl2pPr>
            <a:lvl3pPr>
              <a:defRPr sz="6400"/>
            </a:lvl3pPr>
            <a:lvl4pPr>
              <a:defRPr sz="5800"/>
            </a:lvl4pPr>
            <a:lvl5pPr>
              <a:defRPr sz="5800"/>
            </a:lvl5pPr>
            <a:lvl6pPr>
              <a:defRPr sz="5800"/>
            </a:lvl6pPr>
            <a:lvl7pPr>
              <a:defRPr sz="5800"/>
            </a:lvl7pPr>
            <a:lvl8pPr>
              <a:defRPr sz="5800"/>
            </a:lvl8pPr>
            <a:lvl9pPr>
              <a:defRPr sz="5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10871624" y="7065328"/>
            <a:ext cx="9445837" cy="19983385"/>
          </a:xfrm>
        </p:spPr>
        <p:txBody>
          <a:bodyPr/>
          <a:lstStyle>
            <a:lvl1pPr>
              <a:defRPr sz="9000"/>
            </a:lvl1pPr>
            <a:lvl2pPr>
              <a:defRPr sz="7800"/>
            </a:lvl2pPr>
            <a:lvl3pPr>
              <a:defRPr sz="6400"/>
            </a:lvl3pPr>
            <a:lvl4pPr>
              <a:defRPr sz="5800"/>
            </a:lvl4pPr>
            <a:lvl5pPr>
              <a:defRPr sz="5800"/>
            </a:lvl5pPr>
            <a:lvl6pPr>
              <a:defRPr sz="5800"/>
            </a:lvl6pPr>
            <a:lvl7pPr>
              <a:defRPr sz="5800"/>
            </a:lvl7pPr>
            <a:lvl8pPr>
              <a:defRPr sz="5800"/>
            </a:lvl8pPr>
            <a:lvl9pPr>
              <a:defRPr sz="5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1069341" y="6777956"/>
            <a:ext cx="9449551" cy="2824727"/>
          </a:xfrm>
        </p:spPr>
        <p:txBody>
          <a:bodyPr anchor="b"/>
          <a:lstStyle>
            <a:lvl1pPr marL="0" indent="0">
              <a:buNone/>
              <a:defRPr sz="7800" b="1"/>
            </a:lvl1pPr>
            <a:lvl2pPr marL="1476095" indent="0">
              <a:buNone/>
              <a:defRPr sz="6400" b="1"/>
            </a:lvl2pPr>
            <a:lvl3pPr marL="2952190" indent="0">
              <a:buNone/>
              <a:defRPr sz="5800" b="1"/>
            </a:lvl3pPr>
            <a:lvl4pPr marL="4428285" indent="0">
              <a:buNone/>
              <a:defRPr sz="5200" b="1"/>
            </a:lvl4pPr>
            <a:lvl5pPr marL="5904379" indent="0">
              <a:buNone/>
              <a:defRPr sz="5200" b="1"/>
            </a:lvl5pPr>
            <a:lvl6pPr marL="7380474" indent="0">
              <a:buNone/>
              <a:defRPr sz="5200" b="1"/>
            </a:lvl6pPr>
            <a:lvl7pPr marL="8856568" indent="0">
              <a:buNone/>
              <a:defRPr sz="5200" b="1"/>
            </a:lvl7pPr>
            <a:lvl8pPr marL="10332663" indent="0">
              <a:buNone/>
              <a:defRPr sz="5200" b="1"/>
            </a:lvl8pPr>
            <a:lvl9pPr marL="11808758" indent="0">
              <a:buNone/>
              <a:defRPr sz="52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1069341" y="9602678"/>
            <a:ext cx="9449551" cy="17446034"/>
          </a:xfrm>
        </p:spPr>
        <p:txBody>
          <a:bodyPr/>
          <a:lstStyle>
            <a:lvl1pPr>
              <a:defRPr sz="7800"/>
            </a:lvl1pPr>
            <a:lvl2pPr>
              <a:defRPr sz="6400"/>
            </a:lvl2pPr>
            <a:lvl3pPr>
              <a:defRPr sz="5800"/>
            </a:lvl3pPr>
            <a:lvl4pPr>
              <a:defRPr sz="5200"/>
            </a:lvl4pPr>
            <a:lvl5pPr>
              <a:defRPr sz="5200"/>
            </a:lvl5pPr>
            <a:lvl6pPr>
              <a:defRPr sz="5200"/>
            </a:lvl6pPr>
            <a:lvl7pPr>
              <a:defRPr sz="5200"/>
            </a:lvl7pPr>
            <a:lvl8pPr>
              <a:defRPr sz="5200"/>
            </a:lvl8pPr>
            <a:lvl9pPr>
              <a:defRPr sz="52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10864203" y="6777956"/>
            <a:ext cx="9453263" cy="2824727"/>
          </a:xfrm>
        </p:spPr>
        <p:txBody>
          <a:bodyPr anchor="b"/>
          <a:lstStyle>
            <a:lvl1pPr marL="0" indent="0">
              <a:buNone/>
              <a:defRPr sz="7800" b="1"/>
            </a:lvl1pPr>
            <a:lvl2pPr marL="1476095" indent="0">
              <a:buNone/>
              <a:defRPr sz="6400" b="1"/>
            </a:lvl2pPr>
            <a:lvl3pPr marL="2952190" indent="0">
              <a:buNone/>
              <a:defRPr sz="5800" b="1"/>
            </a:lvl3pPr>
            <a:lvl4pPr marL="4428285" indent="0">
              <a:buNone/>
              <a:defRPr sz="5200" b="1"/>
            </a:lvl4pPr>
            <a:lvl5pPr marL="5904379" indent="0">
              <a:buNone/>
              <a:defRPr sz="5200" b="1"/>
            </a:lvl5pPr>
            <a:lvl6pPr marL="7380474" indent="0">
              <a:buNone/>
              <a:defRPr sz="5200" b="1"/>
            </a:lvl6pPr>
            <a:lvl7pPr marL="8856568" indent="0">
              <a:buNone/>
              <a:defRPr sz="5200" b="1"/>
            </a:lvl7pPr>
            <a:lvl8pPr marL="10332663" indent="0">
              <a:buNone/>
              <a:defRPr sz="5200" b="1"/>
            </a:lvl8pPr>
            <a:lvl9pPr marL="11808758" indent="0">
              <a:buNone/>
              <a:defRPr sz="52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10864203" y="9602678"/>
            <a:ext cx="9453263" cy="17446034"/>
          </a:xfrm>
        </p:spPr>
        <p:txBody>
          <a:bodyPr/>
          <a:lstStyle>
            <a:lvl1pPr>
              <a:defRPr sz="7800"/>
            </a:lvl1pPr>
            <a:lvl2pPr>
              <a:defRPr sz="6400"/>
            </a:lvl2pPr>
            <a:lvl3pPr>
              <a:defRPr sz="5800"/>
            </a:lvl3pPr>
            <a:lvl4pPr>
              <a:defRPr sz="5200"/>
            </a:lvl4pPr>
            <a:lvl5pPr>
              <a:defRPr sz="5200"/>
            </a:lvl5pPr>
            <a:lvl6pPr>
              <a:defRPr sz="5200"/>
            </a:lvl6pPr>
            <a:lvl7pPr>
              <a:defRPr sz="5200"/>
            </a:lvl7pPr>
            <a:lvl8pPr>
              <a:defRPr sz="5200"/>
            </a:lvl8pPr>
            <a:lvl9pPr>
              <a:defRPr sz="52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8" name="Espace réservé du pied de page 7"/>
          <p:cNvSpPr>
            <a:spLocks noGrp="1"/>
          </p:cNvSpPr>
          <p:nvPr>
            <p:ph type="ftr" sz="quarter" idx="11"/>
          </p:nvPr>
        </p:nvSpPr>
        <p:spPr/>
        <p:txBody>
          <a:bodyPr/>
          <a:lstStyle/>
          <a:p>
            <a:endParaRPr lang="fr-BE" dirty="0"/>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3" name="Espace réservé du pied de page 2"/>
          <p:cNvSpPr>
            <a:spLocks noGrp="1"/>
          </p:cNvSpPr>
          <p:nvPr>
            <p:ph type="ftr" sz="quarter" idx="11"/>
          </p:nvPr>
        </p:nvSpPr>
        <p:spPr/>
        <p:txBody>
          <a:bodyPr/>
          <a:lstStyle/>
          <a:p>
            <a:endParaRPr lang="fr-BE"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069346" y="1205596"/>
            <a:ext cx="7036110" cy="5130774"/>
          </a:xfrm>
        </p:spPr>
        <p:txBody>
          <a:bodyPr anchor="b"/>
          <a:lstStyle>
            <a:lvl1pPr algn="l">
              <a:defRPr sz="6400" b="1"/>
            </a:lvl1pPr>
          </a:lstStyle>
          <a:p>
            <a:r>
              <a:rPr lang="fr-FR" smtClean="0"/>
              <a:t>Cliquez pour modifier le style du titre</a:t>
            </a:r>
            <a:endParaRPr lang="fr-BE"/>
          </a:p>
        </p:txBody>
      </p:sp>
      <p:sp>
        <p:nvSpPr>
          <p:cNvPr id="3" name="Espace réservé du contenu 2"/>
          <p:cNvSpPr>
            <a:spLocks noGrp="1"/>
          </p:cNvSpPr>
          <p:nvPr>
            <p:ph idx="1"/>
          </p:nvPr>
        </p:nvSpPr>
        <p:spPr>
          <a:xfrm>
            <a:off x="8361646" y="1205595"/>
            <a:ext cx="11955815" cy="25843119"/>
          </a:xfrm>
        </p:spPr>
        <p:txBody>
          <a:bodyPr/>
          <a:lstStyle>
            <a:lvl1pPr>
              <a:defRPr sz="10300"/>
            </a:lvl1pPr>
            <a:lvl2pPr>
              <a:defRPr sz="9000"/>
            </a:lvl2pPr>
            <a:lvl3pPr>
              <a:defRPr sz="7800"/>
            </a:lvl3pPr>
            <a:lvl4pPr>
              <a:defRPr sz="6400"/>
            </a:lvl4pPr>
            <a:lvl5pPr>
              <a:defRPr sz="6400"/>
            </a:lvl5pPr>
            <a:lvl6pPr>
              <a:defRPr sz="6400"/>
            </a:lvl6pPr>
            <a:lvl7pPr>
              <a:defRPr sz="6400"/>
            </a:lvl7pPr>
            <a:lvl8pPr>
              <a:defRPr sz="6400"/>
            </a:lvl8pPr>
            <a:lvl9pPr>
              <a:defRPr sz="64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1069346" y="6336373"/>
            <a:ext cx="7036110" cy="20712346"/>
          </a:xfrm>
        </p:spPr>
        <p:txBody>
          <a:bodyPr/>
          <a:lstStyle>
            <a:lvl1pPr marL="0" indent="0">
              <a:buNone/>
              <a:defRPr sz="4500"/>
            </a:lvl1pPr>
            <a:lvl2pPr marL="1476095" indent="0">
              <a:buNone/>
              <a:defRPr sz="3900"/>
            </a:lvl2pPr>
            <a:lvl3pPr marL="2952190" indent="0">
              <a:buNone/>
              <a:defRPr sz="3300"/>
            </a:lvl3pPr>
            <a:lvl4pPr marL="4428285" indent="0">
              <a:buNone/>
              <a:defRPr sz="2900"/>
            </a:lvl4pPr>
            <a:lvl5pPr marL="5904379" indent="0">
              <a:buNone/>
              <a:defRPr sz="2900"/>
            </a:lvl5pPr>
            <a:lvl6pPr marL="7380474" indent="0">
              <a:buNone/>
              <a:defRPr sz="2900"/>
            </a:lvl6pPr>
            <a:lvl7pPr marL="8856568" indent="0">
              <a:buNone/>
              <a:defRPr sz="2900"/>
            </a:lvl7pPr>
            <a:lvl8pPr marL="10332663" indent="0">
              <a:buNone/>
              <a:defRPr sz="2900"/>
            </a:lvl8pPr>
            <a:lvl9pPr marL="11808758" indent="0">
              <a:buNone/>
              <a:defRPr sz="2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191964" y="21195983"/>
            <a:ext cx="12832080" cy="2502306"/>
          </a:xfrm>
        </p:spPr>
        <p:txBody>
          <a:bodyPr anchor="b"/>
          <a:lstStyle>
            <a:lvl1pPr algn="l">
              <a:defRPr sz="64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4191964" y="2705573"/>
            <a:ext cx="12832080" cy="18167985"/>
          </a:xfrm>
        </p:spPr>
        <p:txBody>
          <a:bodyPr/>
          <a:lstStyle>
            <a:lvl1pPr marL="0" indent="0">
              <a:buNone/>
              <a:defRPr sz="10300"/>
            </a:lvl1pPr>
            <a:lvl2pPr marL="1476095" indent="0">
              <a:buNone/>
              <a:defRPr sz="9000"/>
            </a:lvl2pPr>
            <a:lvl3pPr marL="2952190" indent="0">
              <a:buNone/>
              <a:defRPr sz="7800"/>
            </a:lvl3pPr>
            <a:lvl4pPr marL="4428285" indent="0">
              <a:buNone/>
              <a:defRPr sz="6400"/>
            </a:lvl4pPr>
            <a:lvl5pPr marL="5904379" indent="0">
              <a:buNone/>
              <a:defRPr sz="6400"/>
            </a:lvl5pPr>
            <a:lvl6pPr marL="7380474" indent="0">
              <a:buNone/>
              <a:defRPr sz="6400"/>
            </a:lvl6pPr>
            <a:lvl7pPr marL="8856568" indent="0">
              <a:buNone/>
              <a:defRPr sz="6400"/>
            </a:lvl7pPr>
            <a:lvl8pPr marL="10332663" indent="0">
              <a:buNone/>
              <a:defRPr sz="6400"/>
            </a:lvl8pPr>
            <a:lvl9pPr marL="11808758" indent="0">
              <a:buNone/>
              <a:defRPr sz="6400"/>
            </a:lvl9pPr>
          </a:lstStyle>
          <a:p>
            <a:endParaRPr lang="fr-BE" dirty="0"/>
          </a:p>
        </p:txBody>
      </p:sp>
      <p:sp>
        <p:nvSpPr>
          <p:cNvPr id="4" name="Espace réservé du texte 3"/>
          <p:cNvSpPr>
            <a:spLocks noGrp="1"/>
          </p:cNvSpPr>
          <p:nvPr>
            <p:ph type="body" sz="half" idx="2"/>
          </p:nvPr>
        </p:nvSpPr>
        <p:spPr>
          <a:xfrm>
            <a:off x="4191964" y="23698289"/>
            <a:ext cx="12832080" cy="3553689"/>
          </a:xfrm>
        </p:spPr>
        <p:txBody>
          <a:bodyPr/>
          <a:lstStyle>
            <a:lvl1pPr marL="0" indent="0">
              <a:buNone/>
              <a:defRPr sz="4500"/>
            </a:lvl1pPr>
            <a:lvl2pPr marL="1476095" indent="0">
              <a:buNone/>
              <a:defRPr sz="3900"/>
            </a:lvl2pPr>
            <a:lvl3pPr marL="2952190" indent="0">
              <a:buNone/>
              <a:defRPr sz="3300"/>
            </a:lvl3pPr>
            <a:lvl4pPr marL="4428285" indent="0">
              <a:buNone/>
              <a:defRPr sz="2900"/>
            </a:lvl4pPr>
            <a:lvl5pPr marL="5904379" indent="0">
              <a:buNone/>
              <a:defRPr sz="2900"/>
            </a:lvl5pPr>
            <a:lvl6pPr marL="7380474" indent="0">
              <a:buNone/>
              <a:defRPr sz="2900"/>
            </a:lvl6pPr>
            <a:lvl7pPr marL="8856568" indent="0">
              <a:buNone/>
              <a:defRPr sz="2900"/>
            </a:lvl7pPr>
            <a:lvl8pPr marL="10332663" indent="0">
              <a:buNone/>
              <a:defRPr sz="2900"/>
            </a:lvl8pPr>
            <a:lvl9pPr marL="11808758" indent="0">
              <a:buNone/>
              <a:defRPr sz="2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28/11/2008</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69340" y="1212604"/>
            <a:ext cx="19248120" cy="5046663"/>
          </a:xfrm>
          <a:prstGeom prst="rect">
            <a:avLst/>
          </a:prstGeom>
        </p:spPr>
        <p:txBody>
          <a:bodyPr vert="horz" lIns="295219" tIns="147609" rIns="295219" bIns="147609"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1069340" y="7065328"/>
            <a:ext cx="19248120" cy="19983385"/>
          </a:xfrm>
          <a:prstGeom prst="rect">
            <a:avLst/>
          </a:prstGeom>
        </p:spPr>
        <p:txBody>
          <a:bodyPr vert="horz" lIns="295219" tIns="147609" rIns="295219" bIns="147609"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1069340" y="28065062"/>
            <a:ext cx="4990254" cy="1612130"/>
          </a:xfrm>
          <a:prstGeom prst="rect">
            <a:avLst/>
          </a:prstGeom>
        </p:spPr>
        <p:txBody>
          <a:bodyPr vert="horz" lIns="295219" tIns="147609" rIns="295219" bIns="147609" rtlCol="0" anchor="ctr"/>
          <a:lstStyle>
            <a:lvl1pPr algn="l">
              <a:defRPr sz="3900">
                <a:solidFill>
                  <a:schemeClr val="tx1">
                    <a:tint val="75000"/>
                  </a:schemeClr>
                </a:solidFill>
              </a:defRPr>
            </a:lvl1pPr>
          </a:lstStyle>
          <a:p>
            <a:fld id="{AA309A6D-C09C-4548-B29A-6CF363A7E532}" type="datetimeFigureOut">
              <a:rPr lang="fr-FR" smtClean="0"/>
              <a:pPr/>
              <a:t>28/11/2008</a:t>
            </a:fld>
            <a:endParaRPr lang="fr-BE" dirty="0"/>
          </a:p>
        </p:txBody>
      </p:sp>
      <p:sp>
        <p:nvSpPr>
          <p:cNvPr id="5" name="Espace réservé du pied de page 4"/>
          <p:cNvSpPr>
            <a:spLocks noGrp="1"/>
          </p:cNvSpPr>
          <p:nvPr>
            <p:ph type="ftr" sz="quarter" idx="3"/>
          </p:nvPr>
        </p:nvSpPr>
        <p:spPr>
          <a:xfrm>
            <a:off x="7307158" y="28065062"/>
            <a:ext cx="6772487" cy="1612130"/>
          </a:xfrm>
          <a:prstGeom prst="rect">
            <a:avLst/>
          </a:prstGeom>
        </p:spPr>
        <p:txBody>
          <a:bodyPr vert="horz" lIns="295219" tIns="147609" rIns="295219" bIns="147609" rtlCol="0" anchor="ctr"/>
          <a:lstStyle>
            <a:lvl1pPr algn="ctr">
              <a:defRPr sz="3900">
                <a:solidFill>
                  <a:schemeClr val="tx1">
                    <a:tint val="75000"/>
                  </a:schemeClr>
                </a:solidFill>
              </a:defRPr>
            </a:lvl1pPr>
          </a:lstStyle>
          <a:p>
            <a:endParaRPr lang="fr-BE" dirty="0"/>
          </a:p>
        </p:txBody>
      </p:sp>
      <p:sp>
        <p:nvSpPr>
          <p:cNvPr id="6" name="Espace réservé du numéro de diapositive 5"/>
          <p:cNvSpPr>
            <a:spLocks noGrp="1"/>
          </p:cNvSpPr>
          <p:nvPr>
            <p:ph type="sldNum" sz="quarter" idx="4"/>
          </p:nvPr>
        </p:nvSpPr>
        <p:spPr>
          <a:xfrm>
            <a:off x="15327207" y="28065062"/>
            <a:ext cx="4990254" cy="1612130"/>
          </a:xfrm>
          <a:prstGeom prst="rect">
            <a:avLst/>
          </a:prstGeom>
        </p:spPr>
        <p:txBody>
          <a:bodyPr vert="horz" lIns="295219" tIns="147609" rIns="295219" bIns="147609" rtlCol="0" anchor="ctr"/>
          <a:lstStyle>
            <a:lvl1pPr algn="r">
              <a:defRPr sz="3900">
                <a:solidFill>
                  <a:schemeClr val="tx1">
                    <a:tint val="75000"/>
                  </a:schemeClr>
                </a:solidFill>
              </a:defRPr>
            </a:lvl1pPr>
          </a:lstStyle>
          <a:p>
            <a:fld id="{CF4668DC-857F-487D-BFFA-8C0CA5037977}" type="slidenum">
              <a:rPr lang="fr-BE" smtClean="0"/>
              <a:pPr/>
              <a:t>‹N°›</a:t>
            </a:fld>
            <a:endParaRPr lang="fr-B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190" rtl="0" eaLnBrk="1" latinLnBrk="0" hangingPunct="1">
        <a:spcBef>
          <a:spcPct val="0"/>
        </a:spcBef>
        <a:buNone/>
        <a:defRPr sz="14200" kern="1200">
          <a:solidFill>
            <a:schemeClr val="tx1"/>
          </a:solidFill>
          <a:latin typeface="+mj-lt"/>
          <a:ea typeface="+mj-ea"/>
          <a:cs typeface="+mj-cs"/>
        </a:defRPr>
      </a:lvl1pPr>
    </p:titleStyle>
    <p:bodyStyle>
      <a:lvl1pPr marL="1107071" indent="-1107071" algn="l" defTabSz="2952190"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654" indent="-922559" algn="l" defTabSz="2952190"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237" indent="-738047" algn="l" defTabSz="2952190" rtl="0" eaLnBrk="1" latinLnBrk="0" hangingPunct="1">
        <a:spcBef>
          <a:spcPct val="20000"/>
        </a:spcBef>
        <a:buFont typeface="Arial" pitchFamily="34" charset="0"/>
        <a:buChar char="•"/>
        <a:defRPr sz="7800" kern="1200">
          <a:solidFill>
            <a:schemeClr val="tx1"/>
          </a:solidFill>
          <a:latin typeface="+mn-lt"/>
          <a:ea typeface="+mn-ea"/>
          <a:cs typeface="+mn-cs"/>
        </a:defRPr>
      </a:lvl3pPr>
      <a:lvl4pPr marL="5166331" indent="-738047" algn="l" defTabSz="2952190"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42426" indent="-738047" algn="l" defTabSz="2952190"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118521" indent="-738047" algn="l" defTabSz="2952190"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94616" indent="-738047" algn="l" defTabSz="2952190"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70711" indent="-738047" algn="l" defTabSz="2952190"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546806" indent="-738047" algn="l" defTabSz="2952190"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fr-FR"/>
      </a:defPPr>
      <a:lvl1pPr marL="0" algn="l" defTabSz="2952190" rtl="0" eaLnBrk="1" latinLnBrk="0" hangingPunct="1">
        <a:defRPr sz="5800" kern="1200">
          <a:solidFill>
            <a:schemeClr val="tx1"/>
          </a:solidFill>
          <a:latin typeface="+mn-lt"/>
          <a:ea typeface="+mn-ea"/>
          <a:cs typeface="+mn-cs"/>
        </a:defRPr>
      </a:lvl1pPr>
      <a:lvl2pPr marL="1476095" algn="l" defTabSz="2952190" rtl="0" eaLnBrk="1" latinLnBrk="0" hangingPunct="1">
        <a:defRPr sz="5800" kern="1200">
          <a:solidFill>
            <a:schemeClr val="tx1"/>
          </a:solidFill>
          <a:latin typeface="+mn-lt"/>
          <a:ea typeface="+mn-ea"/>
          <a:cs typeface="+mn-cs"/>
        </a:defRPr>
      </a:lvl2pPr>
      <a:lvl3pPr marL="2952190" algn="l" defTabSz="2952190" rtl="0" eaLnBrk="1" latinLnBrk="0" hangingPunct="1">
        <a:defRPr sz="5800" kern="1200">
          <a:solidFill>
            <a:schemeClr val="tx1"/>
          </a:solidFill>
          <a:latin typeface="+mn-lt"/>
          <a:ea typeface="+mn-ea"/>
          <a:cs typeface="+mn-cs"/>
        </a:defRPr>
      </a:lvl3pPr>
      <a:lvl4pPr marL="4428285" algn="l" defTabSz="2952190" rtl="0" eaLnBrk="1" latinLnBrk="0" hangingPunct="1">
        <a:defRPr sz="5800" kern="1200">
          <a:solidFill>
            <a:schemeClr val="tx1"/>
          </a:solidFill>
          <a:latin typeface="+mn-lt"/>
          <a:ea typeface="+mn-ea"/>
          <a:cs typeface="+mn-cs"/>
        </a:defRPr>
      </a:lvl4pPr>
      <a:lvl5pPr marL="5904379" algn="l" defTabSz="2952190" rtl="0" eaLnBrk="1" latinLnBrk="0" hangingPunct="1">
        <a:defRPr sz="5800" kern="1200">
          <a:solidFill>
            <a:schemeClr val="tx1"/>
          </a:solidFill>
          <a:latin typeface="+mn-lt"/>
          <a:ea typeface="+mn-ea"/>
          <a:cs typeface="+mn-cs"/>
        </a:defRPr>
      </a:lvl5pPr>
      <a:lvl6pPr marL="7380474" algn="l" defTabSz="2952190" rtl="0" eaLnBrk="1" latinLnBrk="0" hangingPunct="1">
        <a:defRPr sz="5800" kern="1200">
          <a:solidFill>
            <a:schemeClr val="tx1"/>
          </a:solidFill>
          <a:latin typeface="+mn-lt"/>
          <a:ea typeface="+mn-ea"/>
          <a:cs typeface="+mn-cs"/>
        </a:defRPr>
      </a:lvl6pPr>
      <a:lvl7pPr marL="8856568" algn="l" defTabSz="2952190" rtl="0" eaLnBrk="1" latinLnBrk="0" hangingPunct="1">
        <a:defRPr sz="5800" kern="1200">
          <a:solidFill>
            <a:schemeClr val="tx1"/>
          </a:solidFill>
          <a:latin typeface="+mn-lt"/>
          <a:ea typeface="+mn-ea"/>
          <a:cs typeface="+mn-cs"/>
        </a:defRPr>
      </a:lvl7pPr>
      <a:lvl8pPr marL="10332663" algn="l" defTabSz="2952190" rtl="0" eaLnBrk="1" latinLnBrk="0" hangingPunct="1">
        <a:defRPr sz="5800" kern="1200">
          <a:solidFill>
            <a:schemeClr val="tx1"/>
          </a:solidFill>
          <a:latin typeface="+mn-lt"/>
          <a:ea typeface="+mn-ea"/>
          <a:cs typeface="+mn-cs"/>
        </a:defRPr>
      </a:lvl8pPr>
      <a:lvl9pPr marL="11808758" algn="l" defTabSz="2952190"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1" name="Picture 17"/>
          <p:cNvPicPr>
            <a:picLocks noChangeAspect="1" noChangeArrowheads="1"/>
          </p:cNvPicPr>
          <p:nvPr/>
        </p:nvPicPr>
        <p:blipFill>
          <a:blip r:embed="rId3"/>
          <a:srcRect/>
          <a:stretch>
            <a:fillRect/>
          </a:stretch>
        </p:blipFill>
        <p:spPr bwMode="auto">
          <a:xfrm>
            <a:off x="1263584" y="16140119"/>
            <a:ext cx="4429156" cy="5403570"/>
          </a:xfrm>
          <a:prstGeom prst="rect">
            <a:avLst/>
          </a:prstGeom>
          <a:noFill/>
          <a:ln w="9525">
            <a:solidFill>
              <a:schemeClr val="tx1"/>
            </a:solidFill>
            <a:miter lim="800000"/>
            <a:headEnd/>
            <a:tailEnd/>
          </a:ln>
          <a:effectLst/>
        </p:spPr>
      </p:pic>
      <p:pic>
        <p:nvPicPr>
          <p:cNvPr id="1040" name="Picture 16" descr="http://www.naturoptic.com/images/produits/grandes/microscope-perfex-1000xbino.jpg"/>
          <p:cNvPicPr>
            <a:picLocks noChangeAspect="1" noChangeArrowheads="1"/>
          </p:cNvPicPr>
          <p:nvPr/>
        </p:nvPicPr>
        <p:blipFill>
          <a:blip r:embed="rId4"/>
          <a:srcRect/>
          <a:stretch>
            <a:fillRect/>
          </a:stretch>
        </p:blipFill>
        <p:spPr bwMode="auto">
          <a:xfrm>
            <a:off x="1263584" y="24069736"/>
            <a:ext cx="4500594" cy="4500594"/>
          </a:xfrm>
          <a:prstGeom prst="rect">
            <a:avLst/>
          </a:prstGeom>
          <a:noFill/>
          <a:ln>
            <a:solidFill>
              <a:schemeClr val="tx1"/>
            </a:solidFill>
          </a:ln>
        </p:spPr>
      </p:pic>
      <p:pic>
        <p:nvPicPr>
          <p:cNvPr id="1038" name="Picture 14" descr="C:\Users\twik\Desktop\Nouveau dossier (2)\Image6.bmp"/>
          <p:cNvPicPr>
            <a:picLocks noChangeAspect="1" noChangeArrowheads="1"/>
          </p:cNvPicPr>
          <p:nvPr/>
        </p:nvPicPr>
        <p:blipFill>
          <a:blip r:embed="rId5"/>
          <a:srcRect t="16364"/>
          <a:stretch>
            <a:fillRect/>
          </a:stretch>
        </p:blipFill>
        <p:spPr bwMode="auto">
          <a:xfrm>
            <a:off x="5978492" y="24069737"/>
            <a:ext cx="4500594" cy="5143536"/>
          </a:xfrm>
          <a:prstGeom prst="rect">
            <a:avLst/>
          </a:prstGeom>
          <a:noFill/>
          <a:ln>
            <a:solidFill>
              <a:schemeClr val="tx1"/>
            </a:solidFill>
          </a:ln>
        </p:spPr>
      </p:pic>
      <p:sp>
        <p:nvSpPr>
          <p:cNvPr id="4" name="ZoneTexte 3"/>
          <p:cNvSpPr txBox="1"/>
          <p:nvPr/>
        </p:nvSpPr>
        <p:spPr>
          <a:xfrm>
            <a:off x="5121236" y="209445"/>
            <a:ext cx="11358366" cy="1323439"/>
          </a:xfrm>
          <a:prstGeom prst="rect">
            <a:avLst/>
          </a:prstGeom>
          <a:noFill/>
          <a:effectLst>
            <a:outerShdw blurRad="50800" dist="38100" dir="5400000" algn="t" rotWithShape="0">
              <a:prstClr val="black">
                <a:alpha val="40000"/>
              </a:prstClr>
            </a:outerShdw>
          </a:effectLst>
        </p:spPr>
        <p:txBody>
          <a:bodyPr wrap="none" rtlCol="0">
            <a:spAutoFit/>
          </a:bodyPr>
          <a:lstStyle/>
          <a:p>
            <a:pPr algn="ctr"/>
            <a:r>
              <a:rPr lang="en-GB" sz="8000" b="1" dirty="0" smtClean="0">
                <a:solidFill>
                  <a:schemeClr val="accent1">
                    <a:lumMod val="75000"/>
                  </a:schemeClr>
                </a:solidFill>
              </a:rPr>
              <a:t>Group study - stapler anvil</a:t>
            </a:r>
            <a:endParaRPr lang="en-GB" sz="8000" b="1" dirty="0">
              <a:solidFill>
                <a:schemeClr val="accent1">
                  <a:lumMod val="75000"/>
                </a:schemeClr>
              </a:solidFill>
            </a:endParaRPr>
          </a:p>
        </p:txBody>
      </p:sp>
      <p:pic>
        <p:nvPicPr>
          <p:cNvPr id="1030" name="Picture 6"/>
          <p:cNvPicPr>
            <a:picLocks noChangeAspect="1" noChangeArrowheads="1"/>
          </p:cNvPicPr>
          <p:nvPr/>
        </p:nvPicPr>
        <p:blipFill>
          <a:blip r:embed="rId6"/>
          <a:srcRect/>
          <a:stretch>
            <a:fillRect/>
          </a:stretch>
        </p:blipFill>
        <p:spPr bwMode="auto">
          <a:xfrm>
            <a:off x="1263584" y="7710435"/>
            <a:ext cx="5643601" cy="4232702"/>
          </a:xfrm>
          <a:prstGeom prst="rect">
            <a:avLst/>
          </a:prstGeom>
          <a:noFill/>
          <a:ln w="9525">
            <a:solidFill>
              <a:schemeClr val="tx1"/>
            </a:solidFill>
            <a:miter lim="800000"/>
            <a:headEnd/>
            <a:tailEnd/>
          </a:ln>
          <a:effectLst/>
        </p:spPr>
      </p:pic>
      <p:pic>
        <p:nvPicPr>
          <p:cNvPr id="1034" name="Picture 10"/>
          <p:cNvPicPr>
            <a:picLocks noChangeAspect="1" noChangeArrowheads="1"/>
          </p:cNvPicPr>
          <p:nvPr/>
        </p:nvPicPr>
        <p:blipFill>
          <a:blip r:embed="rId7"/>
          <a:srcRect/>
          <a:stretch>
            <a:fillRect/>
          </a:stretch>
        </p:blipFill>
        <p:spPr bwMode="auto">
          <a:xfrm>
            <a:off x="7121500" y="7710435"/>
            <a:ext cx="3214710" cy="3289471"/>
          </a:xfrm>
          <a:prstGeom prst="rect">
            <a:avLst/>
          </a:prstGeom>
          <a:noFill/>
          <a:ln w="9525">
            <a:solidFill>
              <a:schemeClr val="tx1"/>
            </a:solidFill>
            <a:miter lim="800000"/>
            <a:headEnd/>
            <a:tailEnd/>
          </a:ln>
          <a:effectLst/>
        </p:spPr>
      </p:pic>
      <p:graphicFrame>
        <p:nvGraphicFramePr>
          <p:cNvPr id="1042" name="Object 18"/>
          <p:cNvGraphicFramePr>
            <a:graphicFrameLocks noChangeAspect="1"/>
          </p:cNvGraphicFramePr>
          <p:nvPr/>
        </p:nvGraphicFramePr>
        <p:xfrm>
          <a:off x="11764970" y="3995659"/>
          <a:ext cx="8286808" cy="6567294"/>
        </p:xfrm>
        <a:graphic>
          <a:graphicData uri="http://schemas.openxmlformats.org/presentationml/2006/ole">
            <p:oleObj spid="_x0000_s1042" name="Photo Editor Photo" r:id="rId8" imgW="12380952" imgH="9809524" progId="">
              <p:embed/>
            </p:oleObj>
          </a:graphicData>
        </a:graphic>
      </p:graphicFrame>
      <p:sp>
        <p:nvSpPr>
          <p:cNvPr id="56" name="ZoneTexte 55"/>
          <p:cNvSpPr txBox="1"/>
          <p:nvPr/>
        </p:nvSpPr>
        <p:spPr>
          <a:xfrm>
            <a:off x="11622094" y="11425211"/>
            <a:ext cx="8429684" cy="1938992"/>
          </a:xfrm>
          <a:prstGeom prst="rect">
            <a:avLst/>
          </a:prstGeom>
          <a:noFill/>
        </p:spPr>
        <p:txBody>
          <a:bodyPr wrap="square" rtlCol="0">
            <a:spAutoFit/>
          </a:bodyPr>
          <a:lstStyle/>
          <a:p>
            <a:pPr algn="just"/>
            <a:r>
              <a:rPr lang="en-GB" sz="2400" dirty="0" smtClean="0"/>
              <a:t>The figure 4 is a capture from the optical microscopy.</a:t>
            </a:r>
          </a:p>
          <a:p>
            <a:pPr algn="just"/>
            <a:r>
              <a:rPr lang="en-GB" sz="2400" dirty="0" smtClean="0"/>
              <a:t>Several things can be pointed out:</a:t>
            </a:r>
          </a:p>
          <a:p>
            <a:pPr algn="just">
              <a:buFont typeface="Arial" pitchFamily="34" charset="0"/>
              <a:buChar char="•"/>
            </a:pPr>
            <a:r>
              <a:rPr lang="en-GB" sz="2400" dirty="0" smtClean="0"/>
              <a:t> A </a:t>
            </a:r>
            <a:r>
              <a:rPr lang="en-GB" sz="2400" dirty="0" err="1" smtClean="0"/>
              <a:t>martensite</a:t>
            </a:r>
            <a:r>
              <a:rPr lang="en-GB" sz="2400" dirty="0" smtClean="0"/>
              <a:t> microstructure at the edges of the plate</a:t>
            </a:r>
          </a:p>
          <a:p>
            <a:pPr algn="just">
              <a:buFont typeface="Arial" pitchFamily="34" charset="0"/>
              <a:buChar char="•"/>
            </a:pPr>
            <a:r>
              <a:rPr lang="en-GB" sz="2400" dirty="0" smtClean="0"/>
              <a:t> A ferrite microstructure in the bulk of the specimen</a:t>
            </a:r>
          </a:p>
          <a:p>
            <a:pPr algn="just">
              <a:buFont typeface="Arial" pitchFamily="34" charset="0"/>
              <a:buChar char="•"/>
            </a:pPr>
            <a:r>
              <a:rPr lang="en-GB" sz="2400" dirty="0" smtClean="0"/>
              <a:t> A nickel coating (decorative) </a:t>
            </a:r>
          </a:p>
        </p:txBody>
      </p:sp>
      <p:sp>
        <p:nvSpPr>
          <p:cNvPr id="65" name="ZoneTexte 64"/>
          <p:cNvSpPr txBox="1"/>
          <p:nvPr/>
        </p:nvSpPr>
        <p:spPr>
          <a:xfrm>
            <a:off x="1192146" y="12068153"/>
            <a:ext cx="9286940" cy="1938992"/>
          </a:xfrm>
          <a:prstGeom prst="rect">
            <a:avLst/>
          </a:prstGeom>
          <a:noFill/>
        </p:spPr>
        <p:txBody>
          <a:bodyPr wrap="square" rtlCol="0">
            <a:spAutoFit/>
          </a:bodyPr>
          <a:lstStyle/>
          <a:p>
            <a:pPr algn="just"/>
            <a:r>
              <a:rPr lang="en-GB" sz="2400" dirty="0" smtClean="0"/>
              <a:t>After the extraction, the anvil has been prepared in order to run some tests on it. A small sample was cut, polished and then the specimen went through three different tests to determine the mechanical properties and the characteristics of the striking plate. </a:t>
            </a:r>
            <a:endParaRPr lang="fr-FR" sz="2400" dirty="0" smtClean="0"/>
          </a:p>
          <a:p>
            <a:pPr algn="just"/>
            <a:r>
              <a:rPr lang="en-GB" sz="2400" dirty="0" smtClean="0"/>
              <a:t> </a:t>
            </a:r>
            <a:endParaRPr lang="fr-FR" sz="2400" dirty="0"/>
          </a:p>
        </p:txBody>
      </p:sp>
      <p:pic>
        <p:nvPicPr>
          <p:cNvPr id="1044" name="Picture 20" descr="C:\Users\twik\Desktop\Nouveau dossier (2)\Image10.bmp"/>
          <p:cNvPicPr>
            <a:picLocks noChangeAspect="1" noChangeArrowheads="1"/>
          </p:cNvPicPr>
          <p:nvPr/>
        </p:nvPicPr>
        <p:blipFill>
          <a:blip r:embed="rId9"/>
          <a:srcRect b="7463"/>
          <a:stretch>
            <a:fillRect/>
          </a:stretch>
        </p:blipFill>
        <p:spPr bwMode="auto">
          <a:xfrm>
            <a:off x="12122160" y="23926861"/>
            <a:ext cx="7715304" cy="4716532"/>
          </a:xfrm>
          <a:prstGeom prst="rect">
            <a:avLst/>
          </a:prstGeom>
          <a:noFill/>
        </p:spPr>
      </p:pic>
      <p:sp>
        <p:nvSpPr>
          <p:cNvPr id="97" name="ZoneTexte 96"/>
          <p:cNvSpPr txBox="1"/>
          <p:nvPr/>
        </p:nvSpPr>
        <p:spPr>
          <a:xfrm>
            <a:off x="1192146" y="1930451"/>
            <a:ext cx="19288260" cy="707886"/>
          </a:xfrm>
          <a:prstGeom prst="rect">
            <a:avLst/>
          </a:prstGeom>
          <a:noFill/>
        </p:spPr>
        <p:txBody>
          <a:bodyPr wrap="square" rtlCol="0">
            <a:spAutoFit/>
          </a:bodyPr>
          <a:lstStyle/>
          <a:p>
            <a:r>
              <a:rPr lang="en-GB" sz="4000" dirty="0" smtClean="0"/>
              <a:t>Considering a stapler, how are the material choices linked to the mechanical requirements ?</a:t>
            </a:r>
            <a:endParaRPr lang="en-GB" sz="4000" dirty="0"/>
          </a:p>
        </p:txBody>
      </p:sp>
      <p:sp>
        <p:nvSpPr>
          <p:cNvPr id="36" name="ZoneTexte 35"/>
          <p:cNvSpPr txBox="1"/>
          <p:nvPr/>
        </p:nvSpPr>
        <p:spPr>
          <a:xfrm>
            <a:off x="1192146" y="3852783"/>
            <a:ext cx="9286940" cy="4154984"/>
          </a:xfrm>
          <a:prstGeom prst="rect">
            <a:avLst/>
          </a:prstGeom>
          <a:noFill/>
        </p:spPr>
        <p:txBody>
          <a:bodyPr wrap="square" rtlCol="0">
            <a:spAutoFit/>
          </a:bodyPr>
          <a:lstStyle/>
          <a:p>
            <a:pPr algn="just"/>
            <a:r>
              <a:rPr lang="en-GB" sz="2400" dirty="0" smtClean="0"/>
              <a:t>The anvil of a stapler is a plate which has to resist to numerous impacts from the staples. As a consequence the mechanical behaviour of this striking plate is a key point. Also, because staplers are </a:t>
            </a:r>
            <a:r>
              <a:rPr lang="en-US" sz="2400" dirty="0" smtClean="0"/>
              <a:t>widely used in everyday life and because there are a lot of competitors on the market, cost reductions are important. As a consequence, the aim of this study is to analyze how it is possible to respond to these </a:t>
            </a:r>
            <a:r>
              <a:rPr lang="en-US" sz="2400" dirty="0" err="1" smtClean="0"/>
              <a:t>criterias</a:t>
            </a:r>
            <a:r>
              <a:rPr lang="en-US" sz="2400" dirty="0" smtClean="0"/>
              <a:t> by choosing the right material for this striking plate. </a:t>
            </a:r>
          </a:p>
          <a:p>
            <a:pPr algn="just"/>
            <a:endParaRPr lang="en-US" sz="2400" dirty="0" smtClean="0"/>
          </a:p>
          <a:p>
            <a:pPr algn="just"/>
            <a:r>
              <a:rPr lang="en-GB" sz="2400" dirty="0" smtClean="0"/>
              <a:t>The first thing that has been done for this study is to extract the anvil from the original stapler.</a:t>
            </a:r>
            <a:endParaRPr lang="fr-FR" sz="2400" dirty="0" smtClean="0"/>
          </a:p>
          <a:p>
            <a:pPr algn="just"/>
            <a:r>
              <a:rPr lang="en-GB" sz="2400" dirty="0" smtClean="0"/>
              <a:t> </a:t>
            </a:r>
            <a:endParaRPr lang="fr-FR" sz="2400" dirty="0"/>
          </a:p>
        </p:txBody>
      </p:sp>
      <p:pic>
        <p:nvPicPr>
          <p:cNvPr id="1043" name="Picture 19"/>
          <p:cNvPicPr>
            <a:picLocks noChangeAspect="1" noChangeArrowheads="1"/>
          </p:cNvPicPr>
          <p:nvPr/>
        </p:nvPicPr>
        <p:blipFill>
          <a:blip r:embed="rId10"/>
          <a:srcRect/>
          <a:stretch>
            <a:fillRect/>
          </a:stretch>
        </p:blipFill>
        <p:spPr bwMode="auto">
          <a:xfrm>
            <a:off x="5907054" y="16140119"/>
            <a:ext cx="4500594" cy="5397197"/>
          </a:xfrm>
          <a:prstGeom prst="rect">
            <a:avLst/>
          </a:prstGeom>
          <a:noFill/>
          <a:ln w="9525">
            <a:solidFill>
              <a:schemeClr val="tx1"/>
            </a:solidFill>
            <a:miter lim="800000"/>
            <a:headEnd/>
            <a:tailEnd/>
          </a:ln>
          <a:effectLst/>
        </p:spPr>
      </p:pic>
      <p:sp>
        <p:nvSpPr>
          <p:cNvPr id="37" name="ZoneTexte 36"/>
          <p:cNvSpPr txBox="1"/>
          <p:nvPr/>
        </p:nvSpPr>
        <p:spPr>
          <a:xfrm>
            <a:off x="1192146" y="13854103"/>
            <a:ext cx="9358378" cy="1938992"/>
          </a:xfrm>
          <a:prstGeom prst="rect">
            <a:avLst/>
          </a:prstGeom>
          <a:noFill/>
        </p:spPr>
        <p:txBody>
          <a:bodyPr wrap="square" rtlCol="0">
            <a:spAutoFit/>
          </a:bodyPr>
          <a:lstStyle/>
          <a:p>
            <a:pPr algn="just"/>
            <a:r>
              <a:rPr lang="en-US" sz="2400" dirty="0" smtClean="0"/>
              <a:t>The first one of them was the hardness test. It measures a plastic deformation, or more precisely the size of the indentation left in the material by a diamond shape. The size of the indention is then easily converted in Vickers hardness via a table. The mechanism can be seen figure 2. </a:t>
            </a:r>
          </a:p>
        </p:txBody>
      </p:sp>
      <p:sp>
        <p:nvSpPr>
          <p:cNvPr id="38" name="ZoneTexte 37"/>
          <p:cNvSpPr txBox="1"/>
          <p:nvPr/>
        </p:nvSpPr>
        <p:spPr>
          <a:xfrm>
            <a:off x="7050062" y="11249298"/>
            <a:ext cx="3434658" cy="461665"/>
          </a:xfrm>
          <a:prstGeom prst="rect">
            <a:avLst/>
          </a:prstGeom>
          <a:noFill/>
        </p:spPr>
        <p:txBody>
          <a:bodyPr wrap="none" rtlCol="0">
            <a:spAutoFit/>
          </a:bodyPr>
          <a:lstStyle/>
          <a:p>
            <a:r>
              <a:rPr lang="en-GB" sz="2400" dirty="0" smtClean="0"/>
              <a:t>Figure 1: the striking plate</a:t>
            </a:r>
            <a:endParaRPr lang="en-GB" sz="2400" dirty="0"/>
          </a:p>
        </p:txBody>
      </p:sp>
      <p:sp>
        <p:nvSpPr>
          <p:cNvPr id="39" name="ZoneTexte 38"/>
          <p:cNvSpPr txBox="1"/>
          <p:nvPr/>
        </p:nvSpPr>
        <p:spPr>
          <a:xfrm>
            <a:off x="4121104" y="21679246"/>
            <a:ext cx="3494226" cy="461665"/>
          </a:xfrm>
          <a:prstGeom prst="rect">
            <a:avLst/>
          </a:prstGeom>
          <a:noFill/>
        </p:spPr>
        <p:txBody>
          <a:bodyPr wrap="none" rtlCol="0">
            <a:spAutoFit/>
          </a:bodyPr>
          <a:lstStyle/>
          <a:p>
            <a:r>
              <a:rPr lang="en-GB" sz="2400" dirty="0" smtClean="0"/>
              <a:t>Figure 2: the hardness test</a:t>
            </a:r>
            <a:endParaRPr lang="en-GB" sz="2400" dirty="0"/>
          </a:p>
        </p:txBody>
      </p:sp>
      <p:sp>
        <p:nvSpPr>
          <p:cNvPr id="42" name="ZoneTexte 41"/>
          <p:cNvSpPr txBox="1"/>
          <p:nvPr/>
        </p:nvSpPr>
        <p:spPr>
          <a:xfrm>
            <a:off x="1120708" y="22283787"/>
            <a:ext cx="9501254" cy="1569660"/>
          </a:xfrm>
          <a:prstGeom prst="rect">
            <a:avLst/>
          </a:prstGeom>
          <a:noFill/>
        </p:spPr>
        <p:txBody>
          <a:bodyPr wrap="square" rtlCol="0">
            <a:spAutoFit/>
          </a:bodyPr>
          <a:lstStyle/>
          <a:p>
            <a:pPr algn="just"/>
            <a:r>
              <a:rPr lang="en-GB" sz="2400" dirty="0" smtClean="0"/>
              <a:t>The other two tests were optical microscopy and scanning electron microscopy. The aim was to be able to determine the microstructure and the composition of the specimen in order to link the results to the basic mechanical properties of the striking plate.</a:t>
            </a:r>
          </a:p>
        </p:txBody>
      </p:sp>
      <p:sp>
        <p:nvSpPr>
          <p:cNvPr id="43" name="ZoneTexte 42"/>
          <p:cNvSpPr txBox="1"/>
          <p:nvPr/>
        </p:nvSpPr>
        <p:spPr>
          <a:xfrm>
            <a:off x="1192146" y="28784645"/>
            <a:ext cx="4643470" cy="1569660"/>
          </a:xfrm>
          <a:prstGeom prst="rect">
            <a:avLst/>
          </a:prstGeom>
          <a:noFill/>
        </p:spPr>
        <p:txBody>
          <a:bodyPr wrap="square" rtlCol="0">
            <a:spAutoFit/>
          </a:bodyPr>
          <a:lstStyle/>
          <a:p>
            <a:r>
              <a:rPr lang="en-GB" sz="2400" dirty="0" smtClean="0"/>
              <a:t>Figure 3:  Optical microscopy (left) and scanning electron microscopy (right)</a:t>
            </a:r>
          </a:p>
          <a:p>
            <a:endParaRPr lang="en-GB" sz="2400" dirty="0"/>
          </a:p>
        </p:txBody>
      </p:sp>
      <p:sp>
        <p:nvSpPr>
          <p:cNvPr id="44" name="ZoneTexte 43"/>
          <p:cNvSpPr txBox="1"/>
          <p:nvPr/>
        </p:nvSpPr>
        <p:spPr>
          <a:xfrm>
            <a:off x="1192146" y="2995527"/>
            <a:ext cx="5238614" cy="584775"/>
          </a:xfrm>
          <a:prstGeom prst="rect">
            <a:avLst/>
          </a:prstGeom>
          <a:noFill/>
        </p:spPr>
        <p:txBody>
          <a:bodyPr wrap="none" rtlCol="0">
            <a:spAutoFit/>
          </a:bodyPr>
          <a:lstStyle/>
          <a:p>
            <a:r>
              <a:rPr lang="en-GB" sz="3200" dirty="0" smtClean="0"/>
              <a:t>Preparation and experiments: </a:t>
            </a:r>
            <a:endParaRPr lang="en-GB" sz="3200" dirty="0"/>
          </a:p>
        </p:txBody>
      </p:sp>
      <p:sp>
        <p:nvSpPr>
          <p:cNvPr id="45" name="ZoneTexte 44"/>
          <p:cNvSpPr txBox="1"/>
          <p:nvPr/>
        </p:nvSpPr>
        <p:spPr>
          <a:xfrm>
            <a:off x="11669892" y="2995527"/>
            <a:ext cx="4008598" cy="584775"/>
          </a:xfrm>
          <a:prstGeom prst="rect">
            <a:avLst/>
          </a:prstGeom>
          <a:noFill/>
        </p:spPr>
        <p:txBody>
          <a:bodyPr wrap="none" rtlCol="0">
            <a:spAutoFit/>
          </a:bodyPr>
          <a:lstStyle/>
          <a:p>
            <a:r>
              <a:rPr lang="en-GB" sz="3200" dirty="0" smtClean="0"/>
              <a:t>Results and discussion:</a:t>
            </a:r>
            <a:endParaRPr lang="en-GB" sz="3200" dirty="0"/>
          </a:p>
        </p:txBody>
      </p:sp>
      <p:sp>
        <p:nvSpPr>
          <p:cNvPr id="46" name="ZoneTexte 45"/>
          <p:cNvSpPr txBox="1"/>
          <p:nvPr/>
        </p:nvSpPr>
        <p:spPr>
          <a:xfrm>
            <a:off x="13336606" y="10710831"/>
            <a:ext cx="5773825" cy="461665"/>
          </a:xfrm>
          <a:prstGeom prst="rect">
            <a:avLst/>
          </a:prstGeom>
          <a:noFill/>
        </p:spPr>
        <p:txBody>
          <a:bodyPr wrap="none" rtlCol="0">
            <a:spAutoFit/>
          </a:bodyPr>
          <a:lstStyle/>
          <a:p>
            <a:r>
              <a:rPr lang="en-GB" sz="2400" dirty="0" smtClean="0"/>
              <a:t>Figure 4: Microstructure of the striking plate.</a:t>
            </a:r>
            <a:endParaRPr lang="en-GB" sz="2400" dirty="0"/>
          </a:p>
        </p:txBody>
      </p:sp>
      <p:sp>
        <p:nvSpPr>
          <p:cNvPr id="47" name="ZoneTexte 46"/>
          <p:cNvSpPr txBox="1"/>
          <p:nvPr/>
        </p:nvSpPr>
        <p:spPr>
          <a:xfrm>
            <a:off x="11622094" y="13568351"/>
            <a:ext cx="8429684" cy="11541621"/>
          </a:xfrm>
          <a:prstGeom prst="rect">
            <a:avLst/>
          </a:prstGeom>
          <a:noFill/>
        </p:spPr>
        <p:txBody>
          <a:bodyPr wrap="square" rtlCol="0">
            <a:spAutoFit/>
          </a:bodyPr>
          <a:lstStyle/>
          <a:p>
            <a:pPr algn="just"/>
            <a:r>
              <a:rPr lang="en-GB" sz="2400" dirty="0" smtClean="0"/>
              <a:t>Furthermore the SEM experiment gave some interesting results. Indeed it showed the following composition for the specimen:</a:t>
            </a:r>
          </a:p>
          <a:p>
            <a:pPr algn="just">
              <a:buFont typeface="Arial" pitchFamily="34" charset="0"/>
              <a:buChar char="•"/>
            </a:pPr>
            <a:r>
              <a:rPr lang="pt-BR" sz="2400" dirty="0" smtClean="0"/>
              <a:t> 6 C %wt, 94 Fe %wt near the surface</a:t>
            </a:r>
          </a:p>
          <a:p>
            <a:pPr algn="just">
              <a:buFont typeface="Arial" pitchFamily="34" charset="0"/>
              <a:buChar char="•"/>
            </a:pPr>
            <a:r>
              <a:rPr lang="pt-BR" sz="2400" dirty="0" smtClean="0"/>
              <a:t> 2.2 C %wt, 97.8 Fe %wt in the bulk of the striking plate</a:t>
            </a:r>
          </a:p>
          <a:p>
            <a:pPr algn="just"/>
            <a:r>
              <a:rPr lang="pt-BR" sz="2400" dirty="0" smtClean="0"/>
              <a:t>Even if these %wt are not very accurate due to experimental issues (including contamination from backelite used to prepare the specimen and some background noise), it is important to understand that there was probably more carbon near the surface of the plate.</a:t>
            </a:r>
          </a:p>
          <a:p>
            <a:pPr algn="just"/>
            <a:endParaRPr lang="pt-BR" sz="2400" dirty="0" smtClean="0"/>
          </a:p>
          <a:p>
            <a:pPr algn="just"/>
            <a:r>
              <a:rPr lang="en-US" sz="2400" dirty="0" smtClean="0"/>
              <a:t>This leads to two important conclusions. First, the microstructure appears to be linked to the depth of the specimen. As a consequence a surface heat treatment has been made and has affected the microstructure. Second, the concentration of carbon seems to be also different depending on the depth where the measurement was done.  Therefore, the striking plate probably went through a carburizing treatment while manufactured. </a:t>
            </a:r>
          </a:p>
          <a:p>
            <a:pPr algn="just"/>
            <a:endParaRPr lang="en-US" sz="2400" dirty="0" smtClean="0"/>
          </a:p>
          <a:p>
            <a:pPr algn="just"/>
            <a:r>
              <a:rPr lang="en-US" sz="2400" dirty="0" smtClean="0"/>
              <a:t>Figure 4 shows the schematic result of such treatments on the hardness of the anvil.</a:t>
            </a:r>
          </a:p>
          <a:p>
            <a:pPr algn="just"/>
            <a:r>
              <a:rPr lang="en-US" sz="2400" dirty="0" smtClean="0"/>
              <a:t>The Vickers hardness increases as the measurement is done closer to the surface of the material. However the hardness deeper in the bulk remains the same and is close to a standard steel (135HV).</a:t>
            </a:r>
          </a:p>
          <a:p>
            <a:pPr algn="just"/>
            <a:r>
              <a:rPr lang="en-US" sz="2400" dirty="0" smtClean="0"/>
              <a:t>This has many advantages. Indeed, mechanical properties at the surface are satisfied (impact resistance) even if cheap steel is used in the bulk. Also, a brittle </a:t>
            </a:r>
            <a:r>
              <a:rPr lang="en-GB" sz="2400" dirty="0" smtClean="0"/>
              <a:t>behaviour</a:t>
            </a:r>
            <a:r>
              <a:rPr lang="en-US" sz="2400" dirty="0" smtClean="0"/>
              <a:t> of the anvil after impacts is avoided.</a:t>
            </a:r>
          </a:p>
          <a:p>
            <a:pPr algn="just"/>
            <a:endParaRPr lang="en-US" sz="2400" dirty="0" smtClean="0"/>
          </a:p>
          <a:p>
            <a:pPr algn="just"/>
            <a:endParaRPr lang="en-US" sz="2400" dirty="0" smtClean="0"/>
          </a:p>
          <a:p>
            <a:pPr algn="just"/>
            <a:endParaRPr lang="en-GB" sz="2400" dirty="0" smtClean="0"/>
          </a:p>
        </p:txBody>
      </p:sp>
      <p:sp>
        <p:nvSpPr>
          <p:cNvPr id="48" name="ZoneTexte 47"/>
          <p:cNvSpPr txBox="1"/>
          <p:nvPr/>
        </p:nvSpPr>
        <p:spPr>
          <a:xfrm>
            <a:off x="13193730" y="28998959"/>
            <a:ext cx="5773825" cy="461665"/>
          </a:xfrm>
          <a:prstGeom prst="rect">
            <a:avLst/>
          </a:prstGeom>
          <a:noFill/>
        </p:spPr>
        <p:txBody>
          <a:bodyPr wrap="none" rtlCol="0">
            <a:spAutoFit/>
          </a:bodyPr>
          <a:lstStyle/>
          <a:p>
            <a:r>
              <a:rPr lang="en-GB" sz="2400" dirty="0" smtClean="0"/>
              <a:t>Figure 4: Microstructure of the striking plate.</a:t>
            </a:r>
            <a:endParaRPr lang="en-GB" sz="2400" dirty="0"/>
          </a:p>
        </p:txBody>
      </p:sp>
      <p:pic>
        <p:nvPicPr>
          <p:cNvPr id="2" name="Picture 19"/>
          <p:cNvPicPr>
            <a:picLocks noChangeAspect="1" noChangeArrowheads="1"/>
          </p:cNvPicPr>
          <p:nvPr/>
        </p:nvPicPr>
        <p:blipFill>
          <a:blip r:embed="rId11"/>
          <a:srcRect/>
          <a:stretch>
            <a:fillRect/>
          </a:stretch>
        </p:blipFill>
        <p:spPr bwMode="auto">
          <a:xfrm>
            <a:off x="17426387" y="0"/>
            <a:ext cx="3960413" cy="1504957"/>
          </a:xfrm>
          <a:prstGeom prst="rect">
            <a:avLst/>
          </a:prstGeom>
          <a:noFill/>
          <a:ln w="9525">
            <a:noFill/>
            <a:miter lim="800000"/>
            <a:headEnd/>
            <a:tailEnd/>
          </a:ln>
          <a:effectLst/>
        </p:spPr>
      </p:pic>
      <p:sp>
        <p:nvSpPr>
          <p:cNvPr id="26" name="ZoneTexte 25"/>
          <p:cNvSpPr txBox="1"/>
          <p:nvPr/>
        </p:nvSpPr>
        <p:spPr>
          <a:xfrm>
            <a:off x="19690848" y="29741857"/>
            <a:ext cx="1503938" cy="400110"/>
          </a:xfrm>
          <a:prstGeom prst="rect">
            <a:avLst/>
          </a:prstGeom>
          <a:noFill/>
        </p:spPr>
        <p:txBody>
          <a:bodyPr wrap="none" rtlCol="0">
            <a:spAutoFit/>
          </a:bodyPr>
          <a:lstStyle/>
          <a:p>
            <a:r>
              <a:rPr lang="en-GB" sz="2000" dirty="0" smtClean="0"/>
              <a:t>SN: 6059598</a:t>
            </a:r>
            <a:endParaRPr lang="en-GB"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TotalTime>
  <Words>643</Words>
  <PresentationFormat>Personnalisé</PresentationFormat>
  <Paragraphs>34</Paragraphs>
  <Slides>1</Slides>
  <Notes>0</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1</vt:i4>
      </vt:variant>
    </vt:vector>
  </HeadingPairs>
  <TitlesOfParts>
    <vt:vector size="3" baseType="lpstr">
      <vt:lpstr>Thème Office</vt:lpstr>
      <vt:lpstr>Photo Editor Photo</vt:lpstr>
      <vt:lpstr>Diapositive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twik</dc:creator>
  <cp:lastModifiedBy>twik</cp:lastModifiedBy>
  <cp:revision>59</cp:revision>
  <dcterms:created xsi:type="dcterms:W3CDTF">2008-11-25T21:23:15Z</dcterms:created>
  <dcterms:modified xsi:type="dcterms:W3CDTF">2008-11-28T16:12:00Z</dcterms:modified>
</cp:coreProperties>
</file>